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63" r:id="rId3"/>
    <p:sldId id="268" r:id="rId4"/>
    <p:sldId id="264" r:id="rId5"/>
    <p:sldId id="265" r:id="rId6"/>
    <p:sldId id="266" r:id="rId7"/>
    <p:sldId id="267" r:id="rId8"/>
    <p:sldId id="257" r:id="rId9"/>
    <p:sldId id="269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97" autoAdjust="0"/>
    <p:restoredTop sz="94660"/>
  </p:normalViewPr>
  <p:slideViewPr>
    <p:cSldViewPr>
      <p:cViewPr varScale="1">
        <p:scale>
          <a:sx n="69" d="100"/>
          <a:sy n="69" d="100"/>
        </p:scale>
        <p:origin x="-9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EE19D09F-2A28-4AD6-854D-CA457F6CD578}" type="datetimeFigureOut">
              <a:rPr lang="en-US"/>
              <a:pPr>
                <a:defRPr/>
              </a:pPr>
              <a:t>4/3/2014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CE0A328D-62B6-4DDE-AD9D-D69AF2E329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157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5D4AA-02C2-462B-870B-59AC62ECC0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057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7253B-A8D4-45F2-BBD6-CBCE73E22B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426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E4363-89F4-4A07-8D68-73B5E50647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0789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3805F9-3177-40F2-B23A-4C0E225E2F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458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D0D63C-2406-44C8-8324-6CAB572E0E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012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7011B1-4C06-477D-9F23-A58E1E2A3B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526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AC491-DEF7-4EE7-87C3-62D4E9DB8C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138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DE8518-F851-461E-B887-BFA402DF69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107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508A2-429D-473C-BE95-1C7555476E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592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CD253B-E2E4-4B73-870B-B446BDC76D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690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2B4BD2-9BEB-4C3C-A178-443CD75F0B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701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6CAA1-FE70-4460-A7DC-5B351A52E4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908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EC03E8C-E37A-4B90-9E6C-AE72D97D6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686800" cy="1143000"/>
          </a:xfrm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chemeClr val="hlink"/>
                </a:solidFill>
              </a:rPr>
              <a:t>Me </a:t>
            </a:r>
            <a:r>
              <a:rPr lang="en-US" altLang="en-US" sz="4000" dirty="0" err="1" smtClean="0">
                <a:solidFill>
                  <a:schemeClr val="hlink"/>
                </a:solidFill>
              </a:rPr>
              <a:t>llamo</a:t>
            </a:r>
            <a:r>
              <a:rPr lang="en-US" altLang="en-US" sz="4000" dirty="0" smtClean="0">
                <a:solidFill>
                  <a:schemeClr val="hlink"/>
                </a:solidFill>
              </a:rPr>
              <a:t> _______ </a:t>
            </a:r>
            <a:r>
              <a:rPr lang="en-US" altLang="en-US" sz="4000" dirty="0" err="1" smtClean="0">
                <a:solidFill>
                  <a:schemeClr val="hlink"/>
                </a:solidFill>
              </a:rPr>
              <a:t>Clase</a:t>
            </a:r>
            <a:r>
              <a:rPr lang="en-US" altLang="en-US" sz="4000" dirty="0" smtClean="0">
                <a:solidFill>
                  <a:schemeClr val="hlink"/>
                </a:solidFill>
              </a:rPr>
              <a:t> 702</a:t>
            </a:r>
            <a:br>
              <a:rPr lang="en-US" altLang="en-US" sz="4000" dirty="0" smtClean="0">
                <a:solidFill>
                  <a:schemeClr val="hlink"/>
                </a:solidFill>
              </a:rPr>
            </a:br>
            <a:r>
              <a:rPr lang="en-US" altLang="en-US" sz="4000" dirty="0" smtClean="0">
                <a:solidFill>
                  <a:schemeClr val="hlink"/>
                </a:solidFill>
              </a:rPr>
              <a:t>La </a:t>
            </a:r>
            <a:r>
              <a:rPr lang="en-US" altLang="en-US" sz="4000" dirty="0" err="1" smtClean="0">
                <a:solidFill>
                  <a:schemeClr val="hlink"/>
                </a:solidFill>
              </a:rPr>
              <a:t>fecha</a:t>
            </a:r>
            <a:r>
              <a:rPr lang="en-US" altLang="en-US" sz="4000" dirty="0" smtClean="0">
                <a:solidFill>
                  <a:schemeClr val="hlink"/>
                </a:solidFill>
              </a:rPr>
              <a:t> </a:t>
            </a:r>
            <a:r>
              <a:rPr lang="en-US" altLang="en-US" sz="4000" dirty="0" err="1" smtClean="0">
                <a:solidFill>
                  <a:schemeClr val="hlink"/>
                </a:solidFill>
              </a:rPr>
              <a:t>es</a:t>
            </a:r>
            <a:r>
              <a:rPr lang="en-US" altLang="en-US" sz="4000" dirty="0" smtClean="0">
                <a:solidFill>
                  <a:schemeClr val="hlink"/>
                </a:solidFill>
              </a:rPr>
              <a:t> el 31 de </a:t>
            </a:r>
            <a:r>
              <a:rPr lang="en-US" altLang="en-US" sz="4000" dirty="0" err="1" smtClean="0">
                <a:solidFill>
                  <a:schemeClr val="hlink"/>
                </a:solidFill>
              </a:rPr>
              <a:t>marzo</a:t>
            </a:r>
            <a:r>
              <a:rPr lang="en-US" altLang="en-US" sz="4000" dirty="0" smtClean="0">
                <a:solidFill>
                  <a:schemeClr val="hlink"/>
                </a:solidFill>
              </a:rPr>
              <a:t> del 2014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600200"/>
            <a:ext cx="9067800" cy="5410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Propósito # 67: </a:t>
            </a:r>
            <a:r>
              <a:rPr lang="es-ES_tradnl" altLang="en-US" dirty="0" smtClean="0"/>
              <a:t>¿Cuál es tu desayuno favorito?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alt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Inicial: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dirty="0" smtClean="0"/>
              <a:t>A. Identifica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alt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alt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alt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alt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dirty="0" smtClean="0"/>
              <a:t>B. Escribe 1 oración original con las comidas de la parte A.</a:t>
            </a:r>
          </a:p>
        </p:txBody>
      </p:sp>
      <p:pic>
        <p:nvPicPr>
          <p:cNvPr id="205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0"/>
            <a:ext cx="1373188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810000"/>
            <a:ext cx="1447800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200400"/>
            <a:ext cx="1676400" cy="145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895600"/>
            <a:ext cx="154940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2667000"/>
            <a:ext cx="1524000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Picture 1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4648200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7" name="irc_mi" descr="http://38ccda.medialib.glogster.com/media/13da57e4aa4bacb5780888fd69c11e9a433b1e48341e92882679b470687e5ef3/grupo-1-leche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6576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363"/>
            <a:ext cx="8229600" cy="884237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Mas Vocabulario</a:t>
            </a:r>
          </a:p>
        </p:txBody>
      </p:sp>
      <p:pic>
        <p:nvPicPr>
          <p:cNvPr id="3075" name="Picture 4" descr="MC900440458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038600"/>
            <a:ext cx="2362200" cy="223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790575"/>
            <a:ext cx="2819400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962400"/>
            <a:ext cx="27432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AutoShape 9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79" name="AutoShape 11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3080" name="Picture 13" descr="Tener-se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914400"/>
            <a:ext cx="26670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8" name="AutoShape 14"/>
          <p:cNvSpPr>
            <a:spLocks noChangeAspect="1" noChangeArrowheads="1"/>
          </p:cNvSpPr>
          <p:nvPr/>
        </p:nvSpPr>
        <p:spPr bwMode="auto">
          <a:xfrm>
            <a:off x="609600" y="2971800"/>
            <a:ext cx="2362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Hambre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Tener hambre</a:t>
            </a:r>
          </a:p>
        </p:txBody>
      </p:sp>
      <p:sp>
        <p:nvSpPr>
          <p:cNvPr id="11279" name="AutoShape 15"/>
          <p:cNvSpPr>
            <a:spLocks noChangeAspect="1" noChangeArrowheads="1"/>
          </p:cNvSpPr>
          <p:nvPr/>
        </p:nvSpPr>
        <p:spPr bwMode="auto">
          <a:xfrm>
            <a:off x="5715000" y="3048000"/>
            <a:ext cx="2362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Sed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Tener sed</a:t>
            </a:r>
          </a:p>
        </p:txBody>
      </p:sp>
      <p:sp>
        <p:nvSpPr>
          <p:cNvPr id="11280" name="AutoShape 16"/>
          <p:cNvSpPr>
            <a:spLocks noChangeAspect="1" noChangeArrowheads="1"/>
          </p:cNvSpPr>
          <p:nvPr/>
        </p:nvSpPr>
        <p:spPr bwMode="auto">
          <a:xfrm>
            <a:off x="914400" y="6286500"/>
            <a:ext cx="22098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Comer algo</a:t>
            </a:r>
          </a:p>
        </p:txBody>
      </p:sp>
      <p:sp>
        <p:nvSpPr>
          <p:cNvPr id="11281" name="AutoShape 17"/>
          <p:cNvSpPr>
            <a:spLocks noChangeAspect="1" noChangeArrowheads="1"/>
          </p:cNvSpPr>
          <p:nvPr/>
        </p:nvSpPr>
        <p:spPr bwMode="auto">
          <a:xfrm>
            <a:off x="5867400" y="6286500"/>
            <a:ext cx="22098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Beber algo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26473" y="76416"/>
            <a:ext cx="8229600" cy="9604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Mas vocabulario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290887"/>
            <a:ext cx="8229600" cy="2743200"/>
          </a:xfrm>
        </p:spPr>
        <p:txBody>
          <a:bodyPr/>
          <a:lstStyle/>
          <a:p>
            <a:pPr eaLnBrk="1" hangingPunct="1"/>
            <a:r>
              <a:rPr lang="en-US" altLang="en-US" dirty="0" err="1" smtClean="0"/>
              <a:t>Algo</a:t>
            </a:r>
            <a:endParaRPr lang="en-US" altLang="en-US" dirty="0" smtClean="0"/>
          </a:p>
          <a:p>
            <a:pPr eaLnBrk="1" hangingPunct="1"/>
            <a:r>
              <a:rPr lang="en-US" altLang="en-US" dirty="0" smtClean="0"/>
              <a:t>Frio/a</a:t>
            </a:r>
          </a:p>
          <a:p>
            <a:pPr eaLnBrk="1" hangingPunct="1"/>
            <a:r>
              <a:rPr lang="en-US" altLang="en-US" dirty="0" smtClean="0"/>
              <a:t>Caliente</a:t>
            </a:r>
          </a:p>
        </p:txBody>
      </p:sp>
      <p:sp>
        <p:nvSpPr>
          <p:cNvPr id="7176" name="AutoShape 8"/>
          <p:cNvSpPr>
            <a:spLocks noChangeAspect="1" noChangeArrowheads="1"/>
          </p:cNvSpPr>
          <p:nvPr/>
        </p:nvSpPr>
        <p:spPr bwMode="auto">
          <a:xfrm>
            <a:off x="1295400" y="3351213"/>
            <a:ext cx="32004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err="1">
                <a:solidFill>
                  <a:srgbClr val="0000FF"/>
                </a:solidFill>
              </a:rPr>
              <a:t>Something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7177" name="AutoShape 9"/>
          <p:cNvSpPr>
            <a:spLocks noChangeAspect="1" noChangeArrowheads="1"/>
          </p:cNvSpPr>
          <p:nvPr/>
        </p:nvSpPr>
        <p:spPr bwMode="auto">
          <a:xfrm>
            <a:off x="307975" y="2404900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Vaso</a:t>
            </a:r>
          </a:p>
        </p:txBody>
      </p:sp>
      <p:sp>
        <p:nvSpPr>
          <p:cNvPr id="7178" name="AutoShape 10"/>
          <p:cNvSpPr>
            <a:spLocks noChangeAspect="1" noChangeArrowheads="1"/>
          </p:cNvSpPr>
          <p:nvPr/>
        </p:nvSpPr>
        <p:spPr bwMode="auto">
          <a:xfrm>
            <a:off x="2133600" y="2420216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Taza</a:t>
            </a:r>
          </a:p>
        </p:txBody>
      </p:sp>
      <p:sp>
        <p:nvSpPr>
          <p:cNvPr id="7179" name="AutoShape 11"/>
          <p:cNvSpPr>
            <a:spLocks noChangeAspect="1" noChangeArrowheads="1"/>
          </p:cNvSpPr>
          <p:nvPr/>
        </p:nvSpPr>
        <p:spPr bwMode="auto">
          <a:xfrm>
            <a:off x="1679575" y="3929494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err="1">
                <a:solidFill>
                  <a:srgbClr val="0000FF"/>
                </a:solidFill>
              </a:rPr>
              <a:t>Cold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7180" name="AutoShape 12"/>
          <p:cNvSpPr>
            <a:spLocks noChangeAspect="1" noChangeArrowheads="1"/>
          </p:cNvSpPr>
          <p:nvPr/>
        </p:nvSpPr>
        <p:spPr bwMode="auto">
          <a:xfrm>
            <a:off x="2046720" y="4540682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Hot</a:t>
            </a:r>
          </a:p>
        </p:txBody>
      </p:sp>
      <p:pic>
        <p:nvPicPr>
          <p:cNvPr id="4105" name="Picture 18" descr="highb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-18184"/>
            <a:ext cx="24384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9" descr="ANd9GcTyUxZ4qrd1XJScsW40DUk68KoQbZtRKB24hjtyLiWWhvhQwaW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914400"/>
            <a:ext cx="1638300" cy="130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3" name="AutoShape 25"/>
          <p:cNvSpPr>
            <a:spLocks noChangeAspect="1" noChangeArrowheads="1"/>
          </p:cNvSpPr>
          <p:nvPr/>
        </p:nvSpPr>
        <p:spPr bwMode="auto">
          <a:xfrm>
            <a:off x="4788477" y="2857211"/>
            <a:ext cx="1676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el </a:t>
            </a:r>
            <a:r>
              <a:rPr lang="es-ES_tradnl" altLang="en-US" sz="2400" b="1" dirty="0" err="1" smtClean="0">
                <a:solidFill>
                  <a:srgbClr val="0000FF"/>
                </a:solidFill>
              </a:rPr>
              <a:t>menu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7194" name="AutoShape 26"/>
          <p:cNvSpPr>
            <a:spLocks noChangeAspect="1" noChangeArrowheads="1"/>
          </p:cNvSpPr>
          <p:nvPr/>
        </p:nvSpPr>
        <p:spPr bwMode="auto">
          <a:xfrm>
            <a:off x="7162800" y="9144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la orden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7195" name="AutoShape 27"/>
          <p:cNvSpPr>
            <a:spLocks noChangeAspect="1" noChangeArrowheads="1"/>
          </p:cNvSpPr>
          <p:nvPr/>
        </p:nvSpPr>
        <p:spPr bwMode="auto">
          <a:xfrm>
            <a:off x="2209800" y="5599906"/>
            <a:ext cx="1752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mesero/a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7196" name="AutoShape 28"/>
          <p:cNvSpPr>
            <a:spLocks noChangeAspect="1" noChangeArrowheads="1"/>
          </p:cNvSpPr>
          <p:nvPr/>
        </p:nvSpPr>
        <p:spPr bwMode="auto">
          <a:xfrm>
            <a:off x="7315200" y="3429000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cuenta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7197" name="AutoShape 29"/>
          <p:cNvSpPr>
            <a:spLocks noChangeAspect="1" noChangeArrowheads="1"/>
          </p:cNvSpPr>
          <p:nvPr/>
        </p:nvSpPr>
        <p:spPr bwMode="auto">
          <a:xfrm>
            <a:off x="4343400" y="5410200"/>
            <a:ext cx="1752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ocupada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7198" name="AutoShape 30"/>
          <p:cNvSpPr>
            <a:spLocks noChangeAspect="1" noChangeArrowheads="1"/>
          </p:cNvSpPr>
          <p:nvPr/>
        </p:nvSpPr>
        <p:spPr bwMode="auto">
          <a:xfrm>
            <a:off x="7467600" y="57912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 libre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7199" name="AutoShape 31"/>
          <p:cNvSpPr>
            <a:spLocks noChangeAspect="1" noChangeArrowheads="1"/>
          </p:cNvSpPr>
          <p:nvPr/>
        </p:nvSpPr>
        <p:spPr bwMode="auto">
          <a:xfrm>
            <a:off x="5943600" y="6134894"/>
            <a:ext cx="1371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FF6600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FF6600"/>
                </a:solidFill>
              </a:rPr>
              <a:t>mesa</a:t>
            </a:r>
            <a:endParaRPr lang="es-ES_tradnl" altLang="en-US" sz="2400" b="1" dirty="0">
              <a:solidFill>
                <a:srgbClr val="FF6600"/>
              </a:solidFill>
            </a:endParaRPr>
          </a:p>
        </p:txBody>
      </p:sp>
      <p:sp>
        <p:nvSpPr>
          <p:cNvPr id="4118" name="AutoShape 37" descr="data:image/jpeg;base64,/9j/4AAQSkZJRgABAQAAAQABAAD/2wBDAAkGBwgHBgkIBwgKCgkLDRYPDQwMDRsUFRAWIB0iIiAdHx8kKDQsJCYxJx8fLT0tMTU3Ojo6Iys/RD84QzQ5Ojf/2wBDAQoKCg0MDRoPDxo3JR8lNzc3Nzc3Nzc3Nzc3Nzc3Nzc3Nzc3Nzc3Nzc3Nzc3Nzc3Nzc3Nzc3Nzc3Nzc3Nzc3Nzf/wAARCADCAQMDASIAAhEBAxEB/8QAGwAAAgMBAQEAAAAAAAAAAAAAAwQAAgUBBgf/xAA4EAACAQMDAgUCBAUEAgMBAAABAhEAAyEEEjFBUQUTImFxgZEGMqGxFCNCUsFi0eHwM3IVNEPx/8QAGQEAAwEBAQAAAAAAAAAAAAAAAAECAwQF/8QAJhEAAgICAgICAgIDAAAAAAAAAAECEQMhEjEEQRNRIjIjYRRCcf/aAAwDAQACEQMRAD8A+Mv6iDjd3FcgdSZ7cTRSGuPkZj4oiMohGsAtH5gc0CFgs/FWYHdOZIEUVjB9KwPfNH0R0W5/48XoKeg2yOfeaAEtvU89gasyzk5PzULKekfSuAEY5igCwGc9O1W2e/3qoMcx9aKvOYjvQAMqJzPtiiKhVgwru0EGAQO9V2kTDUAHXCn05npQ7iXGBboOlEsOoBF0E4710uhwR0xmkMraK7RKz8HrVrgKttZYPEVS2szIIoglOJj2NIAYQ5gTXQgLqCCyjkcURbzcKxE45qjs+70liSck5mgQUrtX0qI+KCrAmIM+1GFxgBuO2faqhVd/SyD24oYAxvWCOTxjmp5bB/UuOlEZbikm3IYY3KasFuOgO8kDmc0IYtcUiASBXfSLcFPV0INXZAJO4TXHykBTI4PNDABBxRFUH5q6qkDv71baI4HPSnYFSje9UiGFFgjqaoZ3UCLRJGMVZ0CxtYH2BqZAxXN1MDhkmJFcIE8V0MIyKm7EDigDmK4OsfvV9p2kjmh8Ccz8UAdk/wB1SubhUoAEIIAX7k813aR6WJ+lVtn1gACR96vtDZuYA95oAEQV7gdPerMCbYkfpVl28OTJzntXCkeoMSOgFAA9sR6o9qOpYiMxHQVEXcYRTMFjMYFSSAdtzmgCrsjn0qYHBOZq7hA38pnYdSViqISek/FEUNE5kdYpAWVW2FmBA6RzXNm0HZBB7GtTT3/EPE9OmiVLbJbgDbp0WI7uAD+taei/DgkfxLlyOi4H361Mpxj2VGLZ5gWpGCCfmqlNhEkie1e3/wDhNFbChLFsnqWBYz/ig3/BtMQT5Kr7qIrL/IhZfxSPJIInNXVkBlgTI6dK17/g620PlNz/AHCs+5o3ski6hA79DWimpdEOLXYJU08+pm9o71xtOxAZVIU8HvTGkOn8xv4sXI2kL5YHPSZod9XRUjIboD+X5q69k+yty0yAFgM+9UUgYAqykYYjJ710D1EzE5pNjObmYgKB9TVlFxVmI/arbN2WgnvUcOuRleuaSYALoZhLEE/FV2SokUQru4EV1LZdwApYzgDJo5DooFGPTVwkzWjZ8G198yuncDu/p/enF/C+vZcm0v1J/wAVDywXsaxyfowGX1Dac9K46ureoHjqOa9E34b1lsg23tFh8j/FIavwjxCwZv2GIHUGYqozi+mDhJdmcxEY5+M1zYSJzFE2shkAg0N3M+kn61SJBEZgZruwzzXWzmBXIIMwTTAhnaeTXAwjAzXWK9yPauqN07T9xTEUgHMCpVzbaeBUoAURZj/Bo6SigE/c1UoykkMoBzmusoxG1iOpoA69tiyyRA/qiTTIOnTS3la2z3iw23A8KoEyNsZnGZxFKIXAYKZMzHaiIw2lHGD1OKAZxbtwAbQuOpXNQXit5bjEuZEqxjcO3tVYaO4npVSgMnM9YoAbFh77tfsacqjPACmYngDqa2/D/AG9NzVvPBNsY+hNMfhWze/hy9245VzCrOABif3r0Nu2dkAc5x3rlzZqfFG2PHe2L6eybIFq0gUDoBEUwumZV2g0xbtuSYTMR8e9O2tPPbdFcGTJJ+zpUDLFsKJdp7iuG3PSPcith9KskQJHtS12wduOewrLkVxMptMQJifigvolKNtthhMMCJrTa29tiwmYyOlKuLiyymCe2K3hOvZDR5fxLwhrQN3TIygZKSf061leq4m0tXuL9xb1tUa3Fzq1ee1/h95rpazZdgTBAT9a7cWVvTOecPaMlBtaMtjpzRrRVSQ9hTI6d60fDvw7rNc23yTatjlnEfavXeHfhXSaXaXt+c8jNzP6cUZPIhj/AOihhlI8VpfDNVr3nS6dghjPCj61uaP8IMwB1dxmJOVTA+9e6s6NFAheKIlnJAERXFk8yT6OmPjxXZ5rT/hjRWgB/DoxHVxu/etGx4XbtgBUCgdFAArZTTwZjJonkeoGuZ55v2aqCRmJoVUzVxpFI4H0rTNoRmrCyoGBUqbY6MdtGrf0iktVpdoO0SOxE16JrUc0rfshlwOa1jkaJas+feMeDLeRrunG24v5lPBryd+2yOVcbWUwQa+pavTFHJUGO1eT/E3hym2dTbUeYuT7iu/D5F0mc2TF7R5XbmcGrJb3z6YA67sVwuRyq8Y9qo7s424A9hXacxViUYgjNMaRrJDeZaDDgS5EUtAkbhNdyeCI7UwaDvZYsShVV6CalKmZ4H2qU7AqH9Q8wengx0o6gOBtVo9xQGKs0AArxIFHV9QU9DOVjC9MUgO20ty0gg9JNXTai/3HuMVSwz3SQzHcfanLfhWsv25tWnjiWwPoaTaXY0mJ3AtxdqYnqa4LJEyzY/016Gz+G7xKs7ohj1AAtWha/DmnH/kZmJ6TArN5oLtlLHJjXggRdDZCgAG2uB8VrW2RQSxEkR8fFJWtDbs2wiCFUQAKj6YKMDFefKm7OlaNmwUgMxzTi2wfb4rzCm7YbdadljpOK09J4md384bZ4PSsZQvaNFNGqV3GEYSOczFVGnYKS2fkCu271oNuESRkxXbuszEAL3mpW9FGVqNRb07kXQQehFC8o33I4Ue0SetO3Ft6hBcVgXDxt+OtEtaYgTya0SSViqzPt6Ygk8KOIpuxoPOIkek01Y07XX/0j9a2LWn2J6Vkionka0UoiWn0flwBgfFOJYAx9aZ8uBMVZVVpKkGD0rmdvsoBbsgTAjvXUtGTIjNHCnqMj3rqgEYz9aVjBMmImots7QJn3q95JiORnmhq5mhIKOtbPbFSBbEAfFF3gwI+3ShsTuaQPb4rTSJKmCMkUDUARA5qzsR/SD2qrsCvShAzPuqrocfTrXn/ABvThrLDEZma9FfYLNec8auBLNzOCJk9K2x02qJl0fNriW1uOhLAhiB96qwUCAf0rrk3LrMTAYkyarct7YO/d/ivaj0ee+yjMJgED5FWQlVEKD3kTVNoPq+kGmF1JWylsWrIj+rZlvk0xAWurObYqVR2YsSAPtUpiCWYC7VEg4wK1PDfBtTq1UsTZsnhm5b4H+a2PAvAvL26jVJ/NkMinG33Pv8AtXpbemmSRJnmufJnUdI1hjvbM3w7wTSaQfy7YNz+98n/AI+laJsQQIFNJaMZrjggjqJye1ccsrk+zdRQutieDRk07AZA+9EtozLKDM8UWyjzLrnr1rOTNKFijDiQfiqbCQd0U1fWfyypHBFLyDYZXDB1Oc9KFUloTQvctKMx+tAKCOJFNNuJB46n3oWAsRFS3oVC665rDeWzQOATRrWsN+55YPSWM8Csvx0i1pmujOyG+1c/D106pzcIwXjIjgf81qoLjzGpb4nrdEkBZ607c4Cr+ZsVTSWwVQnJHFMWknUEkDaMfFYWuzShvR2FCgRFaNu1FL2QAJpyyr7AGO496w7ZXRQASRFRbKgnaMmrK6s5AwV5BogHHvQvoARUcULyVEwIB7Ux5UvuJ6YrpthRPFHEdgBbCrGfrQWtqrSDmjXWKyTEUF3EjE5pUCLHA9qC7DBBkHGKLuG6JzVSoHGKpIXQG5gTSj3BJAOaZ1BJOD8is3UEICe9AxbWXIk7sV478SazfbNpSfUYxW34jqtiNJhe815W1afxDWG7nYhx2NdWCFfkzGb9GRf0F20i3FyDyscUo7bcKgPc17G8g4j2AHSsXxDw0lmu2QOJKcV6GPLemcs8b9GShsbSzFxcAwAoj65qPdF1vUEBP9q4obMMjII5kcVyAQDz710GJCAT+UfepUhesfepQB9bWwRCgfemhYITAk00lqWk1aIWYrxXKzvSFfK2p6hUZQRmAe3NHALj1CCelWt2AoyZ9zU3QxdUVRuQV0MSpJEEdKeW2Ix1oFyyVU7YE+1RYxciRJFI3ra3CWVRMYJ5FaRU7RnNJaklDM4FEW0wEyNpzj2oTkDjAqmq1B3wMjmaXv3gqHMCq4tsXRl/iO8BorqzyAPrNc/Ctzy7BViPTcJ/QVk+Lao6q/5VsFlUy0Dr2o3gt0ae8bTyA4xPcV3qH8VGHP8Aks+laC4RbknvHantK0kTz8Vh+H6jdZ2zmtzRg5JyK86ekzsjs1NOVIBg1oo21Y4BFZds7CAZjvNOpcO0SftWUXQSRY2x5m4mcRRFg8cUIXQWkHjmibhsxj9KpdgEABGeY60K4No2qAR2q4ccA0FyYOzn3NU2hUL6iSpikrdxp23AJmO4NPOJ5OaBbtBWMz6TOahbLWi4AAmhXGyOcGas7Ygj9aWvXFVTnA/ammKgOovgTnjmKyNbeCsTPNO6m6BJMV5nxjXpZts5OBWmOPKWiZOkZXjepN1k01s/zHPToKY0enWzaW2kY5mk/DNNcvG5rb6w7j0A/wBK9K0gpAMQB+9dclSpGS+wd1Q3H+9LXlUsQRnoKddQD3OORSuoYIkj8wzSjIbR5rxdPIvB04cQfn/v7UgxZwCIUnEnpWp+IGm3bdceqY7YNZCMzNtT1NzXo43+JxTVSGFsXGUHzVqUP+BdvVtAn/UKlWQfc7SBVLEk0qb4usdrAqOtS5q1Sz79q5pbai0ARM14nXZ3oNbYEgKQWijbcgN+tDs6Zy6lWGO4zWpY09py4UjeBmMxT430DaQoiYxQ7qmCZpxrYUwpkUjqHKr6u/TFYyVMaM3VXCgZicdIrIvah7jOykbVE5pjxa4znasR1M4rM0mlbUsZJW0pPq6k+1aY42W6SBzcvXotKzGelOW/DAROq9R/tBx9e9PpaSyu20oWBzFWRM9s9RxWtqJm1YttW0oW2m0LwqDbVCyn86mI+TT/AJQMGPvQ7qESfal8j+xcUJiFJZFA7QIr0nht0PaV+6g81hPbBH5fiaZ8Lv8AkObDnrKn9x/n71GT80aY9M9Zpgj/AJwCAMTRbtlFsygY56dKR0lwBckDvmtCy4MzmRFcy/s1egGnUp6urc01uAmFJihatCqC5bjBqiu0Z+gp9MO9jE9D+lCdjMgiO1QknNUExDc+1IKJugZrj3AUYdxFDuFFliYJpW7cJUEemTkHtQnQUQ3SVyCPY0nqLwGcVa/d2qYrH12rCT6hQk2xgfENXCseI968uqt4tqWbP8NYyf8AW3/E1fVam94vqjo9ETsH/lujhR2HvWmtv+E0lvSBAoSDCtMn/wDprvx4/jVvs55Pk9BblpbCMqOjBUUgpx8UuHDHEw3Fcu3gtrZJO4kHb2FA3gKNxjHFVLoEHuNtt5OSeprL1Wol4BA71XXa1QD/ADAqrySawNTq7mpXap8u2cbiMt/tWmLE3syyZEgfiWrGpv7UPoTr3NKQTG0Z7GjGygGAuOtRLaoCTP3ruSo5W7AhCORbH1qUx5lodV/SpVaJ2fXr1m0+luXJO5RuEGraXUFACZikfD9bbuWgrHcjDoeaFZ1JtP5bHK4E9q8aStHfZ6q1fCiYkUwNSAp2iJ5ivPW9bMARHWrnXcKGzWO0FI2L2qArL12oBU5kGk9RqyMM0gmlWvecwRTz+gpcGylo6Lf8TcIOFHNN2rYQAKAIwo7VbTbAD6JEYzFM6e2HzHBrVVFFUAGmd+s9DR00xUjcsHr2p8JCkoAWHeiKhKQQMjvWcpgjIZD6tgHOCQc1HtEbcTicftWjctxkifY5pdkgcR8VnzKEzbJQekSOsVn6u0ytbKsUIIIxIAzWreDAEACenvQtQsHAkEAxVRbbDpl/C/EQ02nYb1wek+9bNrUen0mvJX7UoPLG1g24QcrGMfpU0/jY052auV2//oOPr2+eKcsLe4lLIvZ7ddRuA3Hip5gORyawtP4hbdA9u6HDCRnB+KbXWrFYNSXZaX0aRuGRBx1qr3KQOsEA7gKG+sEYYVLkx8Rp7uMkc0nqLwAmeKTva62WIGT96y/ENVqyCNNpbtxjxJCj9auEJSYOkhjxLxFLNtizgADrXj9Rrb/i182rFzy9OMPebEj2q+r8M8W1l7frVAQGQiuMUwbFywLaroywSMSCPrGa9DFjjDbds5ZzbGNNft6HTixpLYKDqOSe5NU1OoZ7hIUACMDH71m63xG3ZJD2PJJOBsb9JpK94sOiO3vXQoNmTmkazOA7Hlm7dfilNXrFs2iXYDr8e1Y17xDUOD5dtVPc5pXyr19y99pbux/atFi+zN5Q168+sIMAWJmC0SfehtpNyDY9snpGav5Koh9YZgJ27YmgozqpVAVBM4OK6EkkYt2W0pv6Zka3bsuVMjcM0TXXLuruG/d06290bhbXaAe5z1pctcB/MD2BGK5cN24JG3cOoPFMkqFYAQB96lCNu6Tkif8A2FSgo3vCvF7miK2yS1kdOqf7/Fehta+zqgHtXFY9YNePvWWtNJkjr3qW0ZW3KrMY7RFYzwqTsqORpHuBrfLjEjvRD4ipWBg9K8XbvatWn+KubAOJn9wao+s1bSF1DHGBAH7Csn41l/Kevua4ICXYCBWh4ORe063gd3mGVjggH/cGvneqF62A2qV2nMu0ivqng+kFnSae3GEtKv1jNZZsSxx0aYpcmP6az6dxmmEBVWKrMHii6W1E7jInFNBFVyABDZ4rhs6UwOn3BJYUwh5kUNkb8oMA03bVEtgurMTgQJzU8LB12Aa0LinAYEdMiKXvWCLchYjg1pWX07JBi3BAz0oGodC7WxukZBPBFP46RNvoxbmW2N04oN7+o4Jg7iKb1Fsbp6gnMTSl8Bk9QjNTDsv0IsWOoYETk8VjeIwjsIBRlhgR71tXRBZoiTWN4gZnA45FdOJ1KzKfR5HS3tTo5Gl1Fy2ZgqpwY9q1dH4/4wWFtEXUMeAEMn7UXwb8PanxO67srWtO1xiLsfmEngda9/4X4NpfD7Hl6a2FJ/M5yzfJroz5Mce1bM8UZvdmRoNJ4pqbNm7qrtmz5g3PaCksvt2n/vxrporNtfXvf/3M/pT4sIpniqOCxbacgVwOpO6O1OkLbLcQgA+KnlLBqtxYYyjZH5sUSxLqDQ9DYq9lCSsAxSGosDgYz81tlQSYyRzS162rdBNEZEswL+kV0KuoIPQisHxDwG04LaebT+wwfpXsr1sAEGYHWs++oKkYI6GuiGRxejGUE+z5xrNLds3hb1EBgMQP80AObVwKrH6NXtvE9AmqtFLqyw/Ke1eUvaHymZGVGYd1r0cWT5F/ZxZIOLFr21khhJmfeqoAFaWygkgmDRRYe3IVQ469IoN1DADJAPStjMoLgySvH+qiEAQUGDya4tsQUAGc1wWnjapPuCKAKtcuKxHP0NSo9pVaHPq65qUANvqdRcQpcCFp/pEQKgt6qVVrJtB/ysUJma5aNtbim5+WfUB1zxWt4t4te1+3avl21UIFUdBwB2xGBimv7J2hB1FpHtlgG2kEkx80vaG0TbELiCKL5d9lD7yyDGwnigotprzLvKHAAUQPrSKQ4lxcEscZgif0r6ton9CgRntXyVraWbUn8sASte+/DPiK6rw+zdUyQuxge4wa5PLX4pm2Ds9Xp7u8KeB708FYoNsbgZz+tYQvhG8zeABMgj9aeseIDcIgrGc15nGtnWx9rqKJccUdLm+1iRIyaytVeUgMRAOSD0o9nUjy9vKxSTodaONpy90NkU0EISGP1NX0zqxGRP7UTVXUe2Bb54maqFVYOV6MW8zNukcGBnmlSxByIFaV4KQR8VmaokMAFkkgEisZbeihS8NqkmKT0fh38Zf33J8le/8AV7fFNXQ11haU5Yxz0ra8P06rbAUDaBArZTaQuNvZbT21VFCrtUCB0xTtpIXvXVtAZYYHei2VDAMplelZ3eywZs7wN8SO1V8hUwAc041swaqFIX1ZPsKVsViVy0NvqAE9DQRbCDEAU1fViwjjrNL5aTEexoSsaBBMk1R7SzujNFUtuJOROB2qt1oBMYoSBiOptwJ6dqxtVb8q8yqQQOo4NbN+4Gxk98VmaxV9RiM9uRXRFCM3UXE2kNIPYCf1rzfjIibyNledozH/AH963tYSoDQRH61j6z+ZYugDDIa68Tp2YZY2jG3G4JUspj1DaBNCvW7pZfUuzseRQk2soLE4yDPWu7rjMCLrqJ4Brv7OEo5AJS6vzNcZSCDbclegao1vy59U7jk8zQ4dWUQjZ5ccUAEMgxipUAvRjy4/96lAB7Vq87b2Cj+wHgHvijXLhuW03FQVwe9amtvLctF2sJbxC7Yx8kDP/eKR0ulRka8+otyDHliZxGabVMSd9iiNfR/5aHaTkQMir3LTOAbaBScmeftRbj7HaSQTkgk1VrrkEQGHakMNp7D2YPmqU/t2zj781s+Da/8AhLhtXFhLj4bjaf8AnFecu3bxKbQwH9oMTTGnDi3F1gZ5HaolFTVMabi7Po1u+HWShb2iTRxavPc3oJwAZOTXlfA/GtsWNQwDTCEx6vb5r0mn1jC6GUgrgRNebODh+LR2QmpI10stcUC5xGRQpuWbh9H8sHEdKuPEEVJInrAq13xG0qqYABNYWmqZqmWTUbVLLzzg9asuoLYOPg0O8lm9tuW/SesdaGCLUlmwaz410NUH8wlNzAhj0PSk9Td2qTzUuan0nkRWRrtUBImJqVBthdDuii9qXYZC/wCa9LpAoUCK8n+G9Ql46oBgWRwGg8Yr02kZgwJGfmtJQadMado1AqnEVYIEz1ih6W55k/YCmX/8chd0cAdaEhXWiqwyAxE9K464otg+bb3eWVPEEUvqLotYYx9abiLt0gFwEtBOOlAvJtWZAFGLI4JkAiBNXfT+YAGJ+h5qUiroy1DDB7zAqOwJ2kEEg9KffThPyjilrluATyaJdj5Jidy0AD27Vnam3vUg8CtF+QSII4mk79xQDHPtTT2JnntZZISCZHMR16153xBiivA9IRj9AK9R4k262wB55ryPj97bpSgiWG3Hc/8AH7V24NswyPRi2rZuIokAkVWG3eWW2yee9DlgYEr0miB55UnH5p616JxHTaCNvJJgZAolrTDUiVu21YmNjmP1oZYIMgPkHI59qbFltResHZbtWDBIQwSKaQmcfwrVo0DTalxAO5bLkHHQxmpTDabUIxUa66oBwP4giPpUrXjH6It/ZUNeCFd6FekAg1npq7+ivOqIQrGYIBommuag2SpIPQMROO1db+Mu2pN23t/9YisnstaHtJc860bl7nokTj4od7TozdRPMUrYe6l0NbwpgNuEn5jtTl68txsMBjkDr+9KgKjTywYj4o5Q8RQ9O21TDgkcnrRbmpt2rRZz9qEhgCZdoBJH9IHNPaHxXV6dgrzeA6Hke0/70roVbUh2W5bRGMbZlp7V1rQsEvbUqWAB3npRKCktgpNPR6TS+P2HX1u1sgwd4/yK0F8Ts3wNt62wnEMDXgfODgMCeePeq3CrAG4ilh0H+a55eNBmqzSPpVnX+Xb2rJHM0LU+J22SHu7SeMxXy91uHNuQZyAxArqHZc26hN5YHJzFZrxIov52e61fj+ksjaLysZyqHcf+/NYOs8Zva0slpfIQ8OT6iP8AHzWQkCAMCOgoybUu7mlljCgQP+a2hgjHZEssmb/4B1osazUaS40G6odJ6kc/v+lfRkfcqrvCg9e1fJrUWbqXLKxeUgg8cV9E8M166jR27w/K44PI71y+ViafJG/jz1R6fQXgp2t+bjFayuNvpivM6XVAAgEZ4rU0+p9IBImuJNpnRKNmsLsboDCDAkc1neJKLisSs1capd6ruAnp1rtwbjVybaJSp2Z+iulWYQCRyD27g/4rT2719WDg4NBt6YbgcUSGtXHzKmI9sUoJ1sqbT6B3JUGYJpO6WA9QBPWKcvOI5pK+4g+9Q0JGZq7nlt2FZV+56idx7invEHBUjoelY2qvbEgnMzjIinGNsbehLxC9tRj2/WvG+KXRe1YtloVBJjoT/wAfvWx4/wCICwkKZuNhRP615hdxMkksTJNen4+OlZxZZ3oYe0qBXQFlbME5qr+rLW9o9xFcZ2tlTbY7wcAdKodXdvkHUflWQFHAPeuvRgS00htjYPI4mobtwNKPt7gjmoWYjGAeCDVArs3ouFZ/uE0gL/xTDo30qUXZ7j7VKewD6dQLKkAA4z9a7qv/ABsPapUp+hHE5aqP+UVKlIC2n/MaDeZjfZSSRvIialSm+hmv4Yo338D7e1A8VJ8pM9KlSn6JXZjWSdxz/TP60xZ/+up7mpUqCiP+U/NUvfltnrFSpSGH0uVWf+8UQYYx7fuKlSmgK3ncAQzD1DrXovwlcc6fVqXYgXkgE8SpmpUrLP8Aoa4P2PWWGbcuTz3rVss0DJ571KlePI9Abu8Wj130/ZJjnrUqVXomQcE96DfJ3jJqVKv/AFI9i14nywZPFZ2oZo5P3qVKyZojL1JMNnrWJrCfMOalStcYpdHivGCT4kQTICCKTcx96lSvWh+qPOn2Wt/1fFct5TPepUqiCh/zTGkALrInNSpQgL3SRcaD1qVKlUI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120" name="AutoShape 41" descr="data:image/jpeg;base64,/9j/4AAQSkZJRgABAQAAAQABAAD/2wCEAAkGBhQSERUUEhQUEhUUFBQXFRYUFxUWFBIYFhQVFRQUFRUaHCYeFxkjGRQUHy8gIycpLCwsFR4xNTAqNSYrLCkBCQoKDgwOGg8PGiwkHyQsLCwuLCwsKSksKSwpLCwsKSwwLCksLCwsLCwsLCwsLCksLCwsKSwsLCwsLCwpLCwpLP/AABEIANAA8gMBIgACEQEDEQH/xAAbAAABBQEBAAAAAAAAAAAAAAAAAgMEBQYBB//EADYQAAEDAgQEBAUEAgIDAQAAAAEAAhEDIQQxQVEFEmFxBoGR8BMiobHRMmLB4ULxFJIVUnIW/8QAGgEAAQUBAAAAAAAAAAAAAAAAAAECAwQFBv/EACsRAAICAQQCAQMEAgMAAAAAAAABAgMRBBIhMQVBURMiQhQycZFhgRUjM//aAAwDAQACEQMRAD8A9xQhCABCFyUABXC4DOyp+K+JWUrN+d30HdZPiHHalU3JjYZBZ2o8hVTwuWaGn8fbdz0jZ4rxBRZ/lJ2bf6qpxHjQf4M8yspzzmVwOg3grIs8rdLiPBr1+Lpj+7k0FTxlV0DfIflMjxdW3HaAqQuSmtmNJVV669/kyytFQvxRes8Z1RmGnuI+yls8cj/JnofyssaGV0zVpKWHkLl+QktBp5/ieiYLxNRqGJ5T+631yVsHLyHn6ZbK44N4tfRs75mbHPyK1NP5LdxZ/Zm6jxLis1f0ejoULhvFqddssPcajuFMlbCkpLKMSUXF4Z1C4upRoIQhAAhCEACEIQAIQhAAhCEACEIQAIQhAAhCEACyviXxAQTTpn/6P8BWfiLinwqZg/M6w6blYIy4zKxfJa36a+nDv2bPjdIpv6k+vR1j5Pzeql08G54locfKB6yovJb3dcNdwEBzgNpK5tNN5ZvSi3+0bxlFzM2mdovnolvwh+A6tMwJDQJLug6qsx7sQ+PhO5C2YL730KjYvD4yq0MNUNBEOMn5u4ESSrtNdWMzZFc7lxAm4bFczi0w1zdJEmwMxorBlIqFwjhTcOMucnN0w4+Y06Kx+NJ/hVrXHP2dE26WOTopkZn7qPVb1Ulz56dky7VQxfIQZEe0JioxSqgsYTLh708lZiywuTuA4g6g8OYSI936L0zgfHG4hkizh+pu39Lyp6l8H4u6hVDge43Gy1dJqnW8PoztdoY3xzH9x66uqHwziDa1MPbr9Dspi6GLTWUcjKLi8MEIQlEBCEIAEIQgAQhCABCEIAEIQgAQhCABJe+BJ0XVSeKeI/DpcozfbsNSorbFXBzfolqrds1BezL8a4iatUkZAwOyi06JufVMtE5kf7T7azjYb5BcPdY7JOT9nYKGyKhH0Key14vkNbJoUk9Tjv8Awltpyb2ESeg3UOXkTdgYbSlc+GpxwoiWkOjPTyKS+gNNpjUCbn6obaGq1DAp2mDGqbqN28pUuiHD9J7jp1GyZf78kZFjJ5GgQcrWTbwlkQVwkEZ+9AnIlXDIbz6JD27FSX4fomXU4G4jMad1PF5J1JEB6bT72zZMEK1Fj2jV+CONcj/huNnZdDp6r0MFeJ0KsOBGYXrfAeI/GotdrEHvqtzx92Y7H6OZ8vptsvqx99lkhCFqGGCEIQAIQhAAhCEACEIQAIQhAAhCEAcJWA8VYvnrkaNst5WdAXmePqc1Rx3cfusby1mK1H5NnxEM2OT9DLBNlJYy06TCZYFIpnS+sd9Fy7Zv2P4JuEwwsTe3YdAnqGHk/tM+caQMgkNIIE2+HcjdPUBbYum1reScscGbNvkfFI/EIDeZog6bKLj6IDpEwWmI32+6l022seVsZ6lN45/xAbWYBB1M5+Slko7H89kMJNTXwVxcDE2kXI07+n1THTqc0+2ob68whRyCqaeTQihJSWU/YQV3K/kI+qeiYHkn3koVUC4mDkdiDqp4AaL+W19lCxZtBuQbnz0U8B0HyQakgXGkX72IUVzv5UrFuvyi8TB7KufWCuwjktroWHrdeAOIfqZOxH2K89+MtF4PxZp1g4g8sQTorlElXNSZS11X1KZI9ZBQqv8A8/Ti0uPQflNHxBsz6rYlrKI8ORyC09j9Fyuqm/8A0Q/9D6pTfEDdWuHaClWspf5B+ns+C3QomH4pTfk6+xsVKlWIzjJZi8kTi48NHUIQnDQQhCABCEIAEIQgBjF/pPZeZ1xDj3K9MxX6V5tjKcVHDYlYPmFxE3vEP9wmm9PMKYanWLm2bUkSaWI5XSb+7KYMQ2Zbeb3tfVVwqDUa+acFQf4gzNpj0TU3jBVnWnyTziC+A1sjbTcqPXr3/gaflID3aWIBm8e/JM/8jIAcsZm9zvKVvK5GRr54Ol0A728kxzbrr3TmU2THv6ISLUYii/uk1Hzp36pt9TzTD8RClUCZQySalUXveBE5KuxGLzl0zlCQ+sM46Z+5VdXcrddfyTwrSDEYjTz6qGCXOAaJJOW6U4FzgBfQRutZ4e4DyCTBccz/AAFZnZGmP+RbbFXHLI3CPDORqfMdtB+Vq8NgGsbpp2E7J2nSDRsAqLi+Nc9xY10NbaMp81SzKT3TMdznqJYTwi0fxCm0xzCSdE1W43TbGZnyytdZx4Npv6dvVdLwSNrzOykySrRw7bbNDQ45TdMy3vGmyT/51gza7aYVEWgC0XPyxnkEqeYEa37d03c0L+kr75NNSxTHfpcO2RU3C4+owwCS391x2nNYqm0tImAJmdQrDDcbcDBh4GWh9d7KSu6UHmLwV7tFlfbybzB8Ya+x+V2xyPYqwlYqjVDxIuMj/Ks8BxZ1Mhr5Ld8yPyFtafyCf22f2Ytukx+3+jRoSKdQOEgyDslLWyUDqEISgCEIQA1XFl5/x2jy1T1uvQ3CyyXibB25hoszyVTsq49Gr4yzbZh+zMhyWCml1clg6dofD10kJgFLDk3AxxHC/abe7oFQpvn97pPOjAiiL5vZTTnLj3Jqo/3/AGpFEljETUqKOX5pT6l1GdVVqESzGIiq+4lRav5KXWqHVKwOG+I8DzPZWViKyx/CWWXHh3hMnncM8ugWq5RTZOgTXCqAA6QoPH+IX+GMh+rvoFQTc3vZh2SlqLtpBxmMdVfJB5RkP5KYBBMTrHloe6cbWMD5QSNs/wC0090nvsnF+MccJYOBnK6SLSuVGj5pETNjonREEG8j2U4aNpsYERsMxKXcNfeWRWNtG1x77JlzCIjUewpQp/MNkVHXHa09Dml3DuRH/GOrpjb7IFEGwJGv3hP0GZ2k6R1uSkvbnF7nL8eqbkRPnGRo1niOVxBF7GPMq44Xxbnhj/1EWM/q/BVMWi0T1Op6JTHwf0mAZBEcwTs8DbKo2Lo1/COImkYJ+Qm426haxjpErD8Orioz9wzC0fAsZLeQ5ty6jRa/i9TL/wApv+Dm9dTy5Jcrst0LgXVvmUCEIQBxVvFMNIKs03VpyEycdywSVz2SyeZ47DcjiNJso5ctVx3hs5eSytURmuQ1WndU38HY6W5WwTAOXeZMFyPiKrtLe0eLklz006om/jJygKoj73KLUqdUPxMKJVqd1LCBJFBUq3Kj1KiS6psmXvVyMCRCnO+q0fhzCfLMXd9tFmWXIaJkn7lb7hFAADt/pV9XLEVH5KuqntgWdNwptLnZASVnMTiedxIuC4nY33Ct+PVopBsxJ+izUjLm9FCuIqJR0leU7H7H3XzdJHYTslUyJ++kJAe37d+6WOUjXySMusdqwIvl09hcc2BY3gyOyUxojbobj1XPhXjLY/x2Tc4Ijhgx1ItsuViBubx5dF3k0yP+k/jKIDp1MZ9s0nsNyTSEtd8s2k37aBQntcJOU29ZnunWOMDSTYH7oqbOixuZ6dE5Cx4YnDtDYJm2WUf2V2rijpbvl9UcsaZ5dug/KKlMRlPnJKVi8ZywwOO5HgzM5xktTQxPK8PBtr1CylITpB6zp2V/gJNIdAlhNwluiU9ZBS5/0bijU5gCNQnFTeHsVNPlObTH4+iuV2VVisgpL2cpbDZJxBCEKUjBcK6hAEPHYXmCyHF+Ea6rdEKFi8EHBVNRp1bHDL+l1TqZ5ZXplpg2SOfqtjxLgs6Ss7jeCkfpzGhWBbpJQZ1FOrhYiudV6ph9U9vNLr4d7TcEKsquIUcKy6mmSvjtAN77qJWxYOV1Fq4kDso3/J7K1Gn2JvSJL8RskGp5KMapOSsMBwOtVyEDd0gKxswNdyQrhJ5qzfM+gXovCRbyCy2E8NfBIfzFxEg2tfZavhLbLI1vNkUUtXNShlETxG35mE5AFVBa0sIiL55q88TEjkEZzt0VMxhaRYGO33hMmsPAuleakcw1Jthrodu8p4kNOY+n1CU+m5+re0fymhQvFjGoTGTZz2xbt8tTsU/Tw5eLCeohI5CBEW6+8lK4TRPPYQ3Uaf0kWG8ENktsW16JtfDHkkgFwaIJGo3TtHhvxGsDrRnNyAdu6VWFtmm09rwl4drnMiDyk3cDDhpbsr0Ix3YxkyZTltynjkz3EcOWVHCM/wBM5R08kyDtc/uH2iys+KP5XfDbYDe5dbOSq+o75YtPQ9VUswpNI1qZOUE2hqqGjLPYiyS6ppF+lrbLjhrafe6HNm5mdOqQsY+QdzZ2A8xPZWHBMWQ4sJkOyMzfZV1ZhbE5Hck3TmC/WwfuEeqUZZFTraNZwWvyVi3Rw+o/pasFYt9qrD+4LYUHSF0Pipt1uL9M5bXQ5UvkeQhC1jOBCEIAFxdQgBmrhwVW4rhAKuFwhMlBS7JYXSh0ZHEcFOyqMZ4ba7NsdRYr0J1EFMvwQKqy0q9GhX5GS4Z5TW8CscbuqdgWj+E5S8D0ho89yPwvTHcMC6OGN2TP08uski10Fzgw2B8LU2H5aY7m59Sr3C8F3WhZgmhPtpgKSOmXsis18nxEy/FeGBtJx2CreGVsh7C1fGqXNTcNwfssPw+rDtrhYnlqtkoyRd0k3bTLPZbccY00pIJIcOWIzNtbLO3cLw0TGVx+Fo+M0ubDuGwBHkZWZLRaAfPKe6p2vOGXNEvsf8i21ItM3iB+U5U8m9imHV7RHp/pOYe+cN7nZQ4yXWvZynU3v9IUzh+JLXXd8sEmb2USpS6z1I1SJJAF+p0R08jZRU1g0uGxDakwbiwEQBOqfo4sNEm4Dbxu2Z81lmVi0EA3IAzSWVS2djY+asw1LXOChLQKWVngkcR4i2qZjlOhmZGxUb4gH509U1QEHQwu8x8thv1UD5fJpRgorauhxpmZMJEjptrCRAiwI9dfshgA1t1H06IxgfhDjw42mR1z/tOcMYTUAGU38rwo72n0z3CsuCUoeTnb7oI7Zba2y0xBmozL9YWvwZ+ULI0xzVR0utfhB8q3fFL7W/lnNa79sUPyhELq2TKBCEJQBCEIAEIQgAXIXUIAEIQgAhCEIAj4xkhefY+l8OsdiZC9HqNkLHeKsBI5gLgrL8lT9Sv+DW8Zaoz2v2OYWsHN7/6WcxdIh5p5Q6GjpnPkpvCcdk1SuNYMubzsuRmBr1XOQzKLT9GrD/ptw+mUQfy2F5Tjma26cv8AKYZSsZEkTMZ/6TrTlYgRommg/wDB2kTEak+ymwTlO6kFlpOuTdu/RMmly3vcT5dEgRkgaLg7G/QBBqTOoz7d1wm3zGY0GqTzGNp095pUhQeQYLZzvuOib+J0k/fqnSTG8hMisIgC/ROQ5I67eD6wuMqkmYkD/tB33SXOI9x9F0TnEDOAc8/cJRR6jDvfsq34PR5GuO5t2VRgmH4jYJMkem/otBiKga3so5PBT1L/AAXsd4Ueao7abLYYcWCy3hzDWncz6rWMEBdT4+GypI57XyW/CFIQhaBmghCEoAhCEACEIQAIQhAAhCEACEIQBwqu4nheYFWSQ9khNlHcsD65uEsnmGOwxo1LTyk2/CuuG8RDwB0VnxrhQcDIlY6tTdQfryzmVzGq00qpbonUVyjqq8PsucbwLmPMwgHVpy3sQqmtRc35cotP1MdFbcN4rzZmdlKx2CFUEiztDv3VNuM1x2JC2dMtlnRmCSN75fkpVJwcCSchp0hPuwh+YOs6bTtuo/w9emmX95JnBoqSkuDtShJF87BdqYeAb5FcpO5ojP8AtPNMf9dUCNtEYNsDPW34TZaAZiRn37J9wsdDn3GoTbacgxeClJExBAk7RbquAmctItqF2lRc4gAEnWFe4DACmJdn9kNkdtqrXyxPCuHhg5zmRboEV387w0b3TmIxZyb78lI4NgDMnM5qbT0u6a+ChKeM2T7NBwfDwAreExhaMBSF1tcdscHM3T3ybBCEKQiBCEIAEIQgAQhCABCEIAEIQgAQhCABCEIAZrUZCoOKcIBmy0qbqUgVFZWposU3yreUea4jhbmOlnp+FJwXEi0w+c9dOq1uN4UCqPGcG6LD1Ggy8x7N6vWQujtmNuqMfaAUxieDtNOGGD116KO7COZl6H8opY9zbEHzWRKqyuX3LJOoSXNbK9+DqMP6XDqMvousaXAAgyLa+aumcVGtkl+LaUyU8dEv1p+4lS3h9QmA0wc5srPC8M5bm9shl17pZxnQlIdWJ0hOUZy6Qyc7J8dEova3IABRXYguMD+uy7SwpcdVb4HhG60KdFKb+8rynCrlvkg4Lh5dotLgMDyhP4bBhoUoBb9GnVaMbUap2PC6ALqEK0UQQhCABCEIAEIQgAQhCABCEIAEIQgAQhCABCEIAEIQgDhCaqYcFPIR2Km0VGK4SDoqjEcGOi1pSTSBVeenjIt1aucDEu4SdkN4UdlszhguDDBQfo4lr/kZGUp8GJU+hwRX4ohKAUsdNFEE9dORAw/DAFOZTAS0KxGCXRTlZKXbBCEJwwEIQgAQhCA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121" name="AutoShape 43" descr="data:image/jpeg;base64,/9j/4AAQSkZJRgABAQAAAQABAAD/2wCEAAkGBhQSERUUEhQUEhUUFBQXFRYUFxUWFBIYFhQVFRQUFRUaHCYeFxkjGRQUHy8gIycpLCwsFR4xNTAqNSYrLCkBCQoKDgwOGg8PGiwkHyQsLCwuLCwsKSksKSwpLCwsKSwwLCksLCwsLCwsLCwsLCksLCwsKSwsLCwsLCwpLCwpLP/AABEIANAA8gMBIgACEQEDEQH/xAAbAAABBQEBAAAAAAAAAAAAAAAAAgMEBQYBB//EADYQAAEDAgQEBAUEAgIDAQAAAAEAAhEDIQQxQVEFEmFxBoGR8BMiobHRMmLB4ULxFJIVUnIW/8QAGgEAAQUBAAAAAAAAAAAAAAAAAAECAwQFBv/EACsRAAICAQQCAQMEAgMAAAAAAAABAgMRBBIhMQVBURMiQhQycZFhgRUjM//aAAwDAQACEQMRAD8A9xQhCABCFyUABXC4DOyp+K+JWUrN+d30HdZPiHHalU3JjYZBZ2o8hVTwuWaGn8fbdz0jZ4rxBRZ/lJ2bf6qpxHjQf4M8yspzzmVwOg3grIs8rdLiPBr1+Lpj+7k0FTxlV0DfIflMjxdW3HaAqQuSmtmNJVV669/kyytFQvxRes8Z1RmGnuI+yls8cj/JnofyssaGV0zVpKWHkLl+QktBp5/ieiYLxNRqGJ5T+631yVsHLyHn6ZbK44N4tfRs75mbHPyK1NP5LdxZ/Zm6jxLis1f0ejoULhvFqddssPcajuFMlbCkpLKMSUXF4Z1C4upRoIQhAAhCEACEIQAIQhAAhCEACEIQAIQhAAhCEACyviXxAQTTpn/6P8BWfiLinwqZg/M6w6blYIy4zKxfJa36a+nDv2bPjdIpv6k+vR1j5Pzeql08G54locfKB6yovJb3dcNdwEBzgNpK5tNN5ZvSi3+0bxlFzM2mdovnolvwh+A6tMwJDQJLug6qsx7sQ+PhO5C2YL730KjYvD4yq0MNUNBEOMn5u4ESSrtNdWMzZFc7lxAm4bFczi0w1zdJEmwMxorBlIqFwjhTcOMucnN0w4+Y06Kx+NJ/hVrXHP2dE26WOTopkZn7qPVb1Ulz56dky7VQxfIQZEe0JioxSqgsYTLh708lZiywuTuA4g6g8OYSI936L0zgfHG4hkizh+pu39Lyp6l8H4u6hVDge43Gy1dJqnW8PoztdoY3xzH9x66uqHwziDa1MPbr9Dspi6GLTWUcjKLi8MEIQlEBCEIAEIQgAQhCABCEIAEIQgAQhCABJe+BJ0XVSeKeI/DpcozfbsNSorbFXBzfolqrds1BezL8a4iatUkZAwOyi06JufVMtE5kf7T7azjYb5BcPdY7JOT9nYKGyKhH0Key14vkNbJoUk9Tjv8Awltpyb2ESeg3UOXkTdgYbSlc+GpxwoiWkOjPTyKS+gNNpjUCbn6obaGq1DAp2mDGqbqN28pUuiHD9J7jp1GyZf78kZFjJ5GgQcrWTbwlkQVwkEZ+9AnIlXDIbz6JD27FSX4fomXU4G4jMad1PF5J1JEB6bT72zZMEK1Fj2jV+CONcj/huNnZdDp6r0MFeJ0KsOBGYXrfAeI/GotdrEHvqtzx92Y7H6OZ8vptsvqx99lkhCFqGGCEIQAIQhAAhCEACEIQAIQhAAhCEAcJWA8VYvnrkaNst5WdAXmePqc1Rx3cfusby1mK1H5NnxEM2OT9DLBNlJYy06TCZYFIpnS+sd9Fy7Zv2P4JuEwwsTe3YdAnqGHk/tM+caQMgkNIIE2+HcjdPUBbYum1reScscGbNvkfFI/EIDeZog6bKLj6IDpEwWmI32+6l022seVsZ6lN45/xAbWYBB1M5+Slko7H89kMJNTXwVxcDE2kXI07+n1THTqc0+2ob68whRyCqaeTQihJSWU/YQV3K/kI+qeiYHkn3koVUC4mDkdiDqp4AaL+W19lCxZtBuQbnz0U8B0HyQakgXGkX72IUVzv5UrFuvyi8TB7KufWCuwjktroWHrdeAOIfqZOxH2K89+MtF4PxZp1g4g8sQTorlElXNSZS11X1KZI9ZBQqv8A8/Ti0uPQflNHxBsz6rYlrKI8ORyC09j9Fyuqm/8A0Q/9D6pTfEDdWuHaClWspf5B+ns+C3QomH4pTfk6+xsVKlWIzjJZi8kTi48NHUIQnDQQhCABCEIAEIQgBjF/pPZeZ1xDj3K9MxX6V5tjKcVHDYlYPmFxE3vEP9wmm9PMKYanWLm2bUkSaWI5XSb+7KYMQ2Zbeb3tfVVwqDUa+acFQf4gzNpj0TU3jBVnWnyTziC+A1sjbTcqPXr3/gaflID3aWIBm8e/JM/8jIAcsZm9zvKVvK5GRr54Ol0A728kxzbrr3TmU2THv6ISLUYii/uk1Hzp36pt9TzTD8RClUCZQySalUXveBE5KuxGLzl0zlCQ+sM46Z+5VdXcrddfyTwrSDEYjTz6qGCXOAaJJOW6U4FzgBfQRutZ4e4DyCTBccz/AAFZnZGmP+RbbFXHLI3CPDORqfMdtB+Vq8NgGsbpp2E7J2nSDRsAqLi+Nc9xY10NbaMp81SzKT3TMdznqJYTwi0fxCm0xzCSdE1W43TbGZnyytdZx4Npv6dvVdLwSNrzOykySrRw7bbNDQ45TdMy3vGmyT/51gza7aYVEWgC0XPyxnkEqeYEa37d03c0L+kr75NNSxTHfpcO2RU3C4+owwCS391x2nNYqm0tImAJmdQrDDcbcDBh4GWh9d7KSu6UHmLwV7tFlfbybzB8Ya+x+V2xyPYqwlYqjVDxIuMj/Ks8BxZ1Mhr5Ld8yPyFtafyCf22f2Ytukx+3+jRoSKdQOEgyDslLWyUDqEISgCEIQA1XFl5/x2jy1T1uvQ3CyyXibB25hoszyVTsq49Gr4yzbZh+zMhyWCml1clg6dofD10kJgFLDk3AxxHC/abe7oFQpvn97pPOjAiiL5vZTTnLj3Jqo/3/AGpFEljETUqKOX5pT6l1GdVVqESzGIiq+4lRav5KXWqHVKwOG+I8DzPZWViKyx/CWWXHh3hMnncM8ugWq5RTZOgTXCqAA6QoPH+IX+GMh+rvoFQTc3vZh2SlqLtpBxmMdVfJB5RkP5KYBBMTrHloe6cbWMD5QSNs/wC0090nvsnF+MccJYOBnK6SLSuVGj5pETNjonREEG8j2U4aNpsYERsMxKXcNfeWRWNtG1x77JlzCIjUewpQp/MNkVHXHa09Dml3DuRH/GOrpjb7IFEGwJGv3hP0GZ2k6R1uSkvbnF7nL8eqbkRPnGRo1niOVxBF7GPMq44Xxbnhj/1EWM/q/BVMWi0T1Op6JTHwf0mAZBEcwTs8DbKo2Lo1/COImkYJ+Qm426haxjpErD8Orioz9wzC0fAsZLeQ5ty6jRa/i9TL/wApv+Dm9dTy5Jcrst0LgXVvmUCEIQBxVvFMNIKs03VpyEycdywSVz2SyeZ47DcjiNJso5ctVx3hs5eSytURmuQ1WndU38HY6W5WwTAOXeZMFyPiKrtLe0eLklz006om/jJygKoj73KLUqdUPxMKJVqd1LCBJFBUq3Kj1KiS6psmXvVyMCRCnO+q0fhzCfLMXd9tFmWXIaJkn7lb7hFAADt/pV9XLEVH5KuqntgWdNwptLnZASVnMTiedxIuC4nY33Ct+PVopBsxJ+izUjLm9FCuIqJR0leU7H7H3XzdJHYTslUyJ++kJAe37d+6WOUjXySMusdqwIvl09hcc2BY3gyOyUxojbobj1XPhXjLY/x2Tc4Ijhgx1ItsuViBubx5dF3k0yP+k/jKIDp1MZ9s0nsNyTSEtd8s2k37aBQntcJOU29ZnunWOMDSTYH7oqbOixuZ6dE5Cx4YnDtDYJm2WUf2V2rijpbvl9UcsaZ5dug/KKlMRlPnJKVi8ZywwOO5HgzM5xktTQxPK8PBtr1CylITpB6zp2V/gJNIdAlhNwluiU9ZBS5/0bijU5gCNQnFTeHsVNPlObTH4+iuV2VVisgpL2cpbDZJxBCEKUjBcK6hAEPHYXmCyHF+Ea6rdEKFi8EHBVNRp1bHDL+l1TqZ5ZXplpg2SOfqtjxLgs6Ss7jeCkfpzGhWBbpJQZ1FOrhYiudV6ph9U9vNLr4d7TcEKsquIUcKy6mmSvjtAN77qJWxYOV1Fq4kDso3/J7K1Gn2JvSJL8RskGp5KMapOSsMBwOtVyEDd0gKxswNdyQrhJ5qzfM+gXovCRbyCy2E8NfBIfzFxEg2tfZavhLbLI1vNkUUtXNShlETxG35mE5AFVBa0sIiL55q88TEjkEZzt0VMxhaRYGO33hMmsPAuleakcw1Jthrodu8p4kNOY+n1CU+m5+re0fymhQvFjGoTGTZz2xbt8tTsU/Tw5eLCeohI5CBEW6+8lK4TRPPYQ3Uaf0kWG8ENktsW16JtfDHkkgFwaIJGo3TtHhvxGsDrRnNyAdu6VWFtmm09rwl4drnMiDyk3cDDhpbsr0Ix3YxkyZTltynjkz3EcOWVHCM/wBM5R08kyDtc/uH2iys+KP5XfDbYDe5dbOSq+o75YtPQ9VUswpNI1qZOUE2hqqGjLPYiyS6ppF+lrbLjhrafe6HNm5mdOqQsY+QdzZ2A8xPZWHBMWQ4sJkOyMzfZV1ZhbE5Hck3TmC/WwfuEeqUZZFTraNZwWvyVi3Rw+o/pasFYt9qrD+4LYUHSF0Pipt1uL9M5bXQ5UvkeQhC1jOBCEIAFxdQgBmrhwVW4rhAKuFwhMlBS7JYXSh0ZHEcFOyqMZ4ba7NsdRYr0J1EFMvwQKqy0q9GhX5GS4Z5TW8CscbuqdgWj+E5S8D0ho89yPwvTHcMC6OGN2TP08uski10Fzgw2B8LU2H5aY7m59Sr3C8F3WhZgmhPtpgKSOmXsis18nxEy/FeGBtJx2CreGVsh7C1fGqXNTcNwfssPw+rDtrhYnlqtkoyRd0k3bTLPZbccY00pIJIcOWIzNtbLO3cLw0TGVx+Fo+M0ubDuGwBHkZWZLRaAfPKe6p2vOGXNEvsf8i21ItM3iB+U5U8m9imHV7RHp/pOYe+cN7nZQ4yXWvZynU3v9IUzh+JLXXd8sEmb2USpS6z1I1SJJAF+p0R08jZRU1g0uGxDakwbiwEQBOqfo4sNEm4Dbxu2Z81lmVi0EA3IAzSWVS2djY+asw1LXOChLQKWVngkcR4i2qZjlOhmZGxUb4gH509U1QEHQwu8x8thv1UD5fJpRgorauhxpmZMJEjptrCRAiwI9dfshgA1t1H06IxgfhDjw42mR1z/tOcMYTUAGU38rwo72n0z3CsuCUoeTnb7oI7Zba2y0xBmozL9YWvwZ+ULI0xzVR0utfhB8q3fFL7W/lnNa79sUPyhELq2TKBCEJQBCEIAEIQgAXIXUIAEIQgAhCEIAj4xkhefY+l8OsdiZC9HqNkLHeKsBI5gLgrL8lT9Sv+DW8Zaoz2v2OYWsHN7/6WcxdIh5p5Q6GjpnPkpvCcdk1SuNYMubzsuRmBr1XOQzKLT9GrD/ptw+mUQfy2F5Tjma26cv8AKYZSsZEkTMZ/6TrTlYgRommg/wDB2kTEak+ymwTlO6kFlpOuTdu/RMmly3vcT5dEgRkgaLg7G/QBBqTOoz7d1wm3zGY0GqTzGNp095pUhQeQYLZzvuOib+J0k/fqnSTG8hMisIgC/ROQ5I67eD6wuMqkmYkD/tB33SXOI9x9F0TnEDOAc8/cJRR6jDvfsq34PR5GuO5t2VRgmH4jYJMkem/otBiKga3so5PBT1L/AAXsd4Ueao7abLYYcWCy3hzDWncz6rWMEBdT4+GypI57XyW/CFIQhaBmghCEoAhCEACEIQAIQhAAhCEACEIQBwqu4nheYFWSQ9khNlHcsD65uEsnmGOwxo1LTyk2/CuuG8RDwB0VnxrhQcDIlY6tTdQfryzmVzGq00qpbonUVyjqq8PsucbwLmPMwgHVpy3sQqmtRc35cotP1MdFbcN4rzZmdlKx2CFUEiztDv3VNuM1x2JC2dMtlnRmCSN75fkpVJwcCSchp0hPuwh+YOs6bTtuo/w9emmX95JnBoqSkuDtShJF87BdqYeAb5FcpO5ojP8AtPNMf9dUCNtEYNsDPW34TZaAZiRn37J9wsdDn3GoTbacgxeClJExBAk7RbquAmctItqF2lRc4gAEnWFe4DACmJdn9kNkdtqrXyxPCuHhg5zmRboEV387w0b3TmIxZyb78lI4NgDMnM5qbT0u6a+ChKeM2T7NBwfDwAreExhaMBSF1tcdscHM3T3ybBCEKQiBCEIAEIQgAQhCABCEIAEIQgAQhCABCEIAZrUZCoOKcIBmy0qbqUgVFZWposU3yreUea4jhbmOlnp+FJwXEi0w+c9dOq1uN4UCqPGcG6LD1Ggy8x7N6vWQujtmNuqMfaAUxieDtNOGGD116KO7COZl6H8opY9zbEHzWRKqyuX3LJOoSXNbK9+DqMP6XDqMvousaXAAgyLa+aumcVGtkl+LaUyU8dEv1p+4lS3h9QmA0wc5srPC8M5bm9shl17pZxnQlIdWJ0hOUZy6Qyc7J8dEova3IABRXYguMD+uy7SwpcdVb4HhG60KdFKb+8rynCrlvkg4Lh5dotLgMDyhP4bBhoUoBb9GnVaMbUap2PC6ALqEK0UQQhCABCEIAEIQgAQhCABCEIAEIQgAQhCABCEIAEIQgDhCaqYcFPIR2Km0VGK4SDoqjEcGOi1pSTSBVeenjIt1aucDEu4SdkN4UdlszhguDDBQfo4lr/kZGUp8GJU+hwRX4ohKAUsdNFEE9dORAw/DAFOZTAS0KxGCXRTlZKXbBCEJwwEIQgAQhCA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1026" name="Picture 2" descr="https://encrypted-tbn1.gstatic.com/images?q=tbn:ANd9GcRO9ndOZXxMmlxubelBVGhg4BWbLuEzfPMRnC3z2Vbg1PHJK5htMUwTEff-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827" y="977467"/>
            <a:ext cx="2362200" cy="1933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encrypted-tbn0.gstatic.com/images?q=tbn:ANd9GcRlDXg24_r2IjR9w-l54ZYkNmO0zjVPNaT-w2V_DMcuufjerfB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8164" y="1295400"/>
            <a:ext cx="1711036" cy="221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84" y="5020852"/>
            <a:ext cx="1825336" cy="1769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https://encrypted-tbn0.gstatic.com/images?q=tbn:ANd9GcS2Lpy6_XjoutlREvlzZFS4iTgtyguv3kE1Y-IlATYyFBZ_EHW8gQ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865678"/>
            <a:ext cx="2237509" cy="1488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Line 32"/>
          <p:cNvSpPr>
            <a:spLocks noChangeShapeType="1"/>
          </p:cNvSpPr>
          <p:nvPr/>
        </p:nvSpPr>
        <p:spPr bwMode="auto">
          <a:xfrm flipH="1" flipV="1">
            <a:off x="5829300" y="5143500"/>
            <a:ext cx="647700" cy="953294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504" y="3826365"/>
            <a:ext cx="2999392" cy="2039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Line 33"/>
          <p:cNvSpPr>
            <a:spLocks noChangeShapeType="1"/>
          </p:cNvSpPr>
          <p:nvPr/>
        </p:nvSpPr>
        <p:spPr bwMode="auto">
          <a:xfrm flipV="1">
            <a:off x="6477000" y="5020852"/>
            <a:ext cx="1371600" cy="1114042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03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1200" y="76201"/>
            <a:ext cx="13260454" cy="7696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318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750" y="7620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879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6400" y="127297"/>
            <a:ext cx="12649200" cy="7111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10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84238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839200" cy="57150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I-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b="1" dirty="0" err="1" smtClean="0">
                <a:solidFill>
                  <a:srgbClr val="FF6600"/>
                </a:solidFill>
              </a:rPr>
              <a:t>Escucha</a:t>
            </a:r>
            <a:r>
              <a:rPr lang="en-US" b="1" dirty="0" smtClean="0">
                <a:solidFill>
                  <a:srgbClr val="FF6600"/>
                </a:solidFill>
              </a:rPr>
              <a:t> y </a:t>
            </a:r>
            <a:r>
              <a:rPr lang="en-US" b="1" dirty="0" err="1" smtClean="0">
                <a:solidFill>
                  <a:srgbClr val="FF6600"/>
                </a:solidFill>
              </a:rPr>
              <a:t>escoje</a:t>
            </a:r>
            <a:r>
              <a:rPr lang="en-US" b="1" dirty="0" smtClean="0">
                <a:solidFill>
                  <a:srgbClr val="FF6600"/>
                </a:solidFill>
              </a:rPr>
              <a:t>. </a:t>
            </a:r>
            <a:r>
              <a:rPr lang="en-US" dirty="0" smtClean="0"/>
              <a:t>Match each statement you hear with the photo it describes.</a:t>
            </a:r>
            <a:endParaRPr lang="en-US" dirty="0"/>
          </a:p>
        </p:txBody>
      </p:sp>
      <p:pic>
        <p:nvPicPr>
          <p:cNvPr id="4098" name="Picture 2" descr="C:\Users\Faculty\AppData\Local\Temp\20140325_0940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5725" y="1828800"/>
            <a:ext cx="3157537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Faculty\AppData\Local\Temp\20140325_09405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2" y="1828800"/>
            <a:ext cx="3024188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477000" y="2530257"/>
            <a:ext cx="18288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1.</a:t>
            </a:r>
          </a:p>
          <a:p>
            <a:endParaRPr lang="en-US" sz="2800" dirty="0" smtClean="0">
              <a:solidFill>
                <a:srgbClr val="00B050"/>
              </a:solidFill>
            </a:endParaRPr>
          </a:p>
          <a:p>
            <a:r>
              <a:rPr lang="en-US" sz="2800" dirty="0" smtClean="0">
                <a:solidFill>
                  <a:srgbClr val="00B050"/>
                </a:solidFill>
              </a:rPr>
              <a:t>2.</a:t>
            </a:r>
          </a:p>
          <a:p>
            <a:endParaRPr lang="en-US" sz="2800" dirty="0" smtClean="0">
              <a:solidFill>
                <a:srgbClr val="00B050"/>
              </a:solidFill>
            </a:endParaRPr>
          </a:p>
          <a:p>
            <a:r>
              <a:rPr lang="en-US" sz="2800" dirty="0" smtClean="0">
                <a:solidFill>
                  <a:srgbClr val="00B050"/>
                </a:solidFill>
              </a:rPr>
              <a:t>3.</a:t>
            </a:r>
          </a:p>
          <a:p>
            <a:endParaRPr lang="en-US" sz="2800" dirty="0" smtClean="0">
              <a:solidFill>
                <a:srgbClr val="00B050"/>
              </a:solidFill>
            </a:endParaRPr>
          </a:p>
          <a:p>
            <a:r>
              <a:rPr lang="en-US" sz="2800" dirty="0" smtClean="0">
                <a:solidFill>
                  <a:srgbClr val="00B050"/>
                </a:solidFill>
              </a:rPr>
              <a:t>4.</a:t>
            </a:r>
            <a:endParaRPr lang="en-US" sz="2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78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0"/>
            <a:ext cx="8877300" cy="48006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s-ES_tradnl" altLang="en-US" b="1" dirty="0" smtClean="0">
                <a:solidFill>
                  <a:srgbClr val="FF0000"/>
                </a:solidFill>
              </a:rPr>
              <a:t>II-</a:t>
            </a:r>
            <a:r>
              <a:rPr lang="es-ES_tradnl" altLang="en-US" b="1" dirty="0" smtClean="0">
                <a:solidFill>
                  <a:srgbClr val="0000FF"/>
                </a:solidFill>
              </a:rPr>
              <a:t> </a:t>
            </a:r>
            <a:r>
              <a:rPr lang="es-ES_tradnl" altLang="en-US" b="1" dirty="0" smtClean="0">
                <a:solidFill>
                  <a:srgbClr val="FF6600"/>
                </a:solidFill>
              </a:rPr>
              <a:t>Copia y completa </a:t>
            </a:r>
            <a:r>
              <a:rPr lang="es-ES_tradnl" altLang="en-US" dirty="0" err="1" smtClean="0"/>
              <a:t>Tell</a:t>
            </a:r>
            <a:r>
              <a:rPr lang="es-ES_tradnl" altLang="en-US" dirty="0" smtClean="0"/>
              <a:t> at </a:t>
            </a:r>
            <a:r>
              <a:rPr lang="es-ES_tradnl" altLang="en-US" dirty="0" err="1" smtClean="0"/>
              <a:t>what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meal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Jose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eats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following</a:t>
            </a:r>
            <a:r>
              <a:rPr lang="es-ES_tradnl" altLang="en-US" dirty="0" smtClean="0"/>
              <a:t>.</a:t>
            </a:r>
          </a:p>
          <a:p>
            <a:pPr marL="0" indent="0" eaLnBrk="1" hangingPunct="1">
              <a:buNone/>
            </a:pPr>
            <a:r>
              <a:rPr lang="es-ES_tradnl" altLang="en-US" sz="2400" b="1" dirty="0" smtClean="0">
                <a:solidFill>
                  <a:srgbClr val="FF0000"/>
                </a:solidFill>
              </a:rPr>
              <a:t>MODELO: </a:t>
            </a:r>
          </a:p>
          <a:p>
            <a:pPr eaLnBrk="1" hangingPunct="1"/>
            <a:r>
              <a:rPr lang="es-ES_tradnl" altLang="en-US" sz="2400" b="1" dirty="0">
                <a:solidFill>
                  <a:srgbClr val="FF0000"/>
                </a:solidFill>
              </a:rPr>
              <a:t>	</a:t>
            </a:r>
            <a:r>
              <a:rPr lang="es-ES_tradnl" altLang="en-US" sz="2400" b="1" dirty="0" smtClean="0">
                <a:solidFill>
                  <a:srgbClr val="00B050"/>
                </a:solidFill>
              </a:rPr>
              <a:t>José come un sándwich de queso</a:t>
            </a:r>
          </a:p>
          <a:p>
            <a:pPr eaLnBrk="1" hangingPunct="1"/>
            <a:r>
              <a:rPr lang="es-ES_tradnl" altLang="en-US" sz="2400" b="1" dirty="0">
                <a:solidFill>
                  <a:srgbClr val="00B050"/>
                </a:solidFill>
              </a:rPr>
              <a:t>	</a:t>
            </a:r>
            <a:r>
              <a:rPr lang="es-ES_tradnl" altLang="en-US" sz="2400" b="1" dirty="0" smtClean="0">
                <a:solidFill>
                  <a:srgbClr val="00B050"/>
                </a:solidFill>
              </a:rPr>
              <a:t>José come un sándwich de queso </a:t>
            </a:r>
            <a:r>
              <a:rPr lang="es-ES_tradnl" altLang="en-US" sz="2400" b="1" u="sng" dirty="0" smtClean="0">
                <a:solidFill>
                  <a:srgbClr val="00B050"/>
                </a:solidFill>
              </a:rPr>
              <a:t>para el desayuno</a:t>
            </a:r>
            <a:endParaRPr lang="es-ES_tradnl" altLang="en-US" sz="2400" dirty="0" smtClean="0">
              <a:solidFill>
                <a:srgbClr val="00B050"/>
              </a:solidFill>
            </a:endParaRP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José come cereales.</a:t>
            </a:r>
          </a:p>
          <a:p>
            <a:pPr marL="609600" indent="-609600" eaLnBrk="1" hangingPunct="1">
              <a:buFontTx/>
              <a:buAutoNum type="arabicPeriod"/>
            </a:pPr>
            <a:endParaRPr lang="es-ES_tradnl" altLang="en-US" dirty="0" smtClean="0"/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José come carne, un biftec.</a:t>
            </a:r>
          </a:p>
          <a:p>
            <a:pPr marL="609600" indent="-609600" eaLnBrk="1" hangingPunct="1">
              <a:buFontTx/>
              <a:buAutoNum type="arabicPeriod"/>
            </a:pPr>
            <a:endParaRPr lang="es-ES_tradnl" altLang="en-US" dirty="0" smtClean="0"/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José come un bocadillo de jamón.</a:t>
            </a:r>
          </a:p>
          <a:p>
            <a:pPr marL="609600" indent="-609600" eaLnBrk="1" hangingPunct="1">
              <a:buFontTx/>
              <a:buAutoNum type="arabicPeriod"/>
            </a:pPr>
            <a:endParaRPr lang="es-ES_tradnl" altLang="en-US" dirty="0" smtClean="0"/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José come pan tostado.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/>
              <a:t>Complete the hand out TAREA 67: </a:t>
            </a:r>
            <a:r>
              <a:rPr lang="en-US" sz="2800" u="sng" dirty="0" err="1" smtClean="0"/>
              <a:t>Capitulo</a:t>
            </a:r>
            <a:r>
              <a:rPr lang="en-US" sz="2800" u="sng" dirty="0" smtClean="0"/>
              <a:t> 4: </a:t>
            </a:r>
            <a:r>
              <a:rPr lang="en-US" sz="2800" u="sng" dirty="0" err="1" smtClean="0"/>
              <a:t>Vocabulario</a:t>
            </a:r>
            <a:r>
              <a:rPr lang="en-US" sz="2800" u="sng" dirty="0" smtClean="0"/>
              <a:t> 1</a:t>
            </a:r>
            <a:endParaRPr lang="en-US" sz="28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 err="1" smtClean="0"/>
              <a:t>Mirar</a:t>
            </a:r>
            <a:r>
              <a:rPr lang="en-US" sz="2800" dirty="0" smtClean="0"/>
              <a:t> 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documental </a:t>
            </a:r>
            <a:r>
              <a:rPr lang="en-US" sz="2800" u="sng" dirty="0" smtClean="0"/>
              <a:t>The Harvest/ La </a:t>
            </a:r>
            <a:r>
              <a:rPr lang="en-US" sz="2800" u="sng" dirty="0" err="1" smtClean="0"/>
              <a:t>cosecha</a:t>
            </a:r>
            <a:endParaRPr lang="en-US" sz="28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/>
              <a:t>Take active notes during the documentary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512618" y="152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4400" dirty="0" err="1" smtClean="0">
                <a:solidFill>
                  <a:srgbClr val="FF0000"/>
                </a:solidFill>
              </a:rPr>
              <a:t>Ejercicios</a:t>
            </a:r>
            <a:endParaRPr lang="en-US" altLang="en-US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87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2358</TotalTime>
  <Words>149</Words>
  <Application>Microsoft Office PowerPoint</Application>
  <PresentationFormat>On-screen Show (4:3)</PresentationFormat>
  <Paragraphs>58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Design</vt:lpstr>
      <vt:lpstr>Me llamo _______ Clase 702 La fecha es el 31 de marzo del 2014</vt:lpstr>
      <vt:lpstr>Mas Vocabulario</vt:lpstr>
      <vt:lpstr>Mas vocabulario</vt:lpstr>
      <vt:lpstr>PowerPoint Presentation</vt:lpstr>
      <vt:lpstr>PowerPoint Presentation</vt:lpstr>
      <vt:lpstr>PowerPoint Presentation</vt:lpstr>
      <vt:lpstr>Practica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8 IM La fecha es 10 de febrero del 2011</dc:title>
  <dc:creator>Helen Zumaeta</dc:creator>
  <cp:lastModifiedBy>Helen Zumaeta</cp:lastModifiedBy>
  <cp:revision>33</cp:revision>
  <cp:lastPrinted>2014-03-31T14:58:03Z</cp:lastPrinted>
  <dcterms:created xsi:type="dcterms:W3CDTF">2011-02-10T20:20:30Z</dcterms:created>
  <dcterms:modified xsi:type="dcterms:W3CDTF">2014-04-03T21:43:05Z</dcterms:modified>
</cp:coreProperties>
</file>